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5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6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7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8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9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3" r:id="rId2"/>
    <p:sldMasterId id="2147483666" r:id="rId3"/>
    <p:sldMasterId id="2147483685" r:id="rId4"/>
    <p:sldMasterId id="2147483696" r:id="rId5"/>
    <p:sldMasterId id="2147483707" r:id="rId6"/>
    <p:sldMasterId id="2147483715" r:id="rId7"/>
    <p:sldMasterId id="2147485294" r:id="rId8"/>
    <p:sldMasterId id="2147485408" r:id="rId9"/>
    <p:sldMasterId id="2147485427" r:id="rId10"/>
  </p:sldMasterIdLst>
  <p:notesMasterIdLst>
    <p:notesMasterId r:id="rId24"/>
  </p:notesMasterIdLst>
  <p:handoutMasterIdLst>
    <p:handoutMasterId r:id="rId25"/>
  </p:handoutMasterIdLst>
  <p:sldIdLst>
    <p:sldId id="279" r:id="rId11"/>
    <p:sldId id="774" r:id="rId12"/>
    <p:sldId id="747" r:id="rId13"/>
    <p:sldId id="791" r:id="rId14"/>
    <p:sldId id="773" r:id="rId15"/>
    <p:sldId id="792" r:id="rId16"/>
    <p:sldId id="793" r:id="rId17"/>
    <p:sldId id="794" r:id="rId18"/>
    <p:sldId id="795" r:id="rId19"/>
    <p:sldId id="796" r:id="rId20"/>
    <p:sldId id="797" r:id="rId21"/>
    <p:sldId id="798" r:id="rId22"/>
    <p:sldId id="799" r:id="rId23"/>
  </p:sldIdLst>
  <p:sldSz cx="12192000" cy="6858000"/>
  <p:notesSz cx="6858000" cy="9144000"/>
  <p:embeddedFontLst>
    <p:embeddedFont>
      <p:font typeface="Arial Narrow" panose="020B0606020202030204" pitchFamily="34" charset="0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Century Gothic" panose="020B0502020202020204" pitchFamily="34" charset="0"/>
      <p:regular r:id="rId36"/>
      <p:bold r:id="rId37"/>
      <p:italic r:id="rId38"/>
      <p:boldItalic r:id="rId39"/>
    </p:embeddedFont>
    <p:embeddedFont>
      <p:font typeface="Tw Cen MT" panose="020B0602020104020603" pitchFamily="34" charset="0"/>
      <p:regular r:id="rId40"/>
      <p:bold r:id="rId41"/>
      <p:italic r:id="rId42"/>
      <p:boldItalic r:id="rId43"/>
    </p:embeddedFont>
    <p:embeddedFont>
      <p:font typeface="Wingdings 2" panose="05020102010507070707" pitchFamily="18" charset="2"/>
      <p:regular r:id="rId44"/>
    </p:embeddedFont>
    <p:embeddedFont>
      <p:font typeface="等线" panose="02010600030101010101" pitchFamily="2" charset="-122"/>
      <p:regular r:id="rId45"/>
      <p:bold r:id="rId46"/>
    </p:embeddedFont>
    <p:embeddedFont>
      <p:font typeface="华文楷体" panose="02010600040101010101" pitchFamily="2" charset="-122"/>
      <p:regular r:id="rId47"/>
    </p:embeddedFont>
  </p:embeddedFontLst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4B"/>
    <a:srgbClr val="DA4395"/>
    <a:srgbClr val="254061"/>
    <a:srgbClr val="0069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/>
    <p:restoredTop sz="94660"/>
  </p:normalViewPr>
  <p:slideViewPr>
    <p:cSldViewPr snapToGrid="0">
      <p:cViewPr varScale="1">
        <p:scale>
          <a:sx n="77" d="100"/>
          <a:sy n="77" d="100"/>
        </p:scale>
        <p:origin x="504" y="5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1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font" Target="fonts/font4.fntdata"/><Relationship Id="rId11" Type="http://schemas.openxmlformats.org/officeDocument/2006/relationships/slide" Target="slides/slide1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commentAuthors" Target="commentAuthors.xml"/><Relationship Id="rId8" Type="http://schemas.openxmlformats.org/officeDocument/2006/relationships/slideMaster" Target="slideMasters/slideMaster8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0" Type="http://schemas.openxmlformats.org/officeDocument/2006/relationships/slide" Target="slides/slide10.xml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/>
              <a:t>111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/>
          <a:lstStyle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</a:p>
        </p:txBody>
      </p:sp>
      <p:sp>
        <p:nvSpPr>
          <p:cNvPr id="75779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/>
          <a:lstStyle/>
          <a:p>
            <a:pPr lvl="0" algn="r" eaLnBrk="1" hangingPunct="1">
              <a:buNone/>
            </a:pP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75780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xL" fmla="*/ 0 w 120000"/>
              <a:gd name="txT" fmla="*/ 0 h 120000"/>
              <a:gd name="txR" fmla="*/ 120000 w 120000"/>
              <a:gd name="txB" fmla="*/ 120000 h 120000"/>
            </a:gdLst>
            <a:ahLst/>
            <a:cxnLst/>
            <a:rect l="txL" t="txT" r="txR" b="tx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781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/>
          <a:lstStyle/>
          <a:p>
            <a:pPr lvl="0"/>
            <a:endParaRPr/>
          </a:p>
        </p:txBody>
      </p:sp>
      <p:sp>
        <p:nvSpPr>
          <p:cNvPr id="75782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 anchor="b" anchorCtr="0"/>
          <a:lstStyle/>
          <a:p>
            <a:pPr lvl="0" eaLnBrk="1" hangingPunct="1">
              <a:buNone/>
            </a:pP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75783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25" tIns="45700" rIns="91425" bIns="45700" anchor="b" anchorCtr="0"/>
          <a:lstStyle/>
          <a:p>
            <a:pPr lvl="0" algn="r" eaLnBrk="1" hangingPunct="1">
              <a:buNone/>
            </a:pPr>
            <a:fld id="{9A0DB2DC-4C9A-4742-B13C-FB6460FD3503}" type="slidenum">
              <a:rPr lang="en-AU" altLang="zh-CN" sz="1200">
                <a:latin typeface="Calibri" panose="020F0502020204030204"/>
                <a:ea typeface="Calibri" panose="020F0502020204030204"/>
                <a:sym typeface="Calibri" panose="020F0502020204030204"/>
              </a:rPr>
              <a:t>‹#›</a:t>
            </a:fld>
            <a:endParaRPr lang="en-AU" altLang="zh-CN"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lstStyle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lstStyle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</a:p>
        </p:txBody>
      </p:sp>
    </p:spTree>
    <p:extLst>
      <p:ext uri="{BB962C8B-B14F-4D97-AF65-F5344CB8AC3E}">
        <p14:creationId xmlns:p14="http://schemas.microsoft.com/office/powerpoint/2010/main" val="30428993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lstStyle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</a:p>
        </p:txBody>
      </p:sp>
    </p:spTree>
    <p:extLst>
      <p:ext uri="{BB962C8B-B14F-4D97-AF65-F5344CB8AC3E}">
        <p14:creationId xmlns:p14="http://schemas.microsoft.com/office/powerpoint/2010/main" val="375707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lstStyle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</a:p>
        </p:txBody>
      </p:sp>
    </p:spTree>
    <p:extLst>
      <p:ext uri="{BB962C8B-B14F-4D97-AF65-F5344CB8AC3E}">
        <p14:creationId xmlns:p14="http://schemas.microsoft.com/office/powerpoint/2010/main" val="2407966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lstStyle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</a:p>
        </p:txBody>
      </p:sp>
    </p:spTree>
    <p:extLst>
      <p:ext uri="{BB962C8B-B14F-4D97-AF65-F5344CB8AC3E}">
        <p14:creationId xmlns:p14="http://schemas.microsoft.com/office/powerpoint/2010/main" val="2901890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lstStyle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lstStyle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lstStyle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</a:p>
        </p:txBody>
      </p:sp>
    </p:spTree>
    <p:extLst>
      <p:ext uri="{BB962C8B-B14F-4D97-AF65-F5344CB8AC3E}">
        <p14:creationId xmlns:p14="http://schemas.microsoft.com/office/powerpoint/2010/main" val="4018869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lstStyle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lstStyle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</a:p>
        </p:txBody>
      </p:sp>
    </p:spTree>
    <p:extLst>
      <p:ext uri="{BB962C8B-B14F-4D97-AF65-F5344CB8AC3E}">
        <p14:creationId xmlns:p14="http://schemas.microsoft.com/office/powerpoint/2010/main" val="1474097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lstStyle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</a:p>
        </p:txBody>
      </p:sp>
    </p:spTree>
    <p:extLst>
      <p:ext uri="{BB962C8B-B14F-4D97-AF65-F5344CB8AC3E}">
        <p14:creationId xmlns:p14="http://schemas.microsoft.com/office/powerpoint/2010/main" val="2115243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lstStyle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</a:p>
        </p:txBody>
      </p:sp>
    </p:spTree>
    <p:extLst>
      <p:ext uri="{BB962C8B-B14F-4D97-AF65-F5344CB8AC3E}">
        <p14:creationId xmlns:p14="http://schemas.microsoft.com/office/powerpoint/2010/main" val="3529122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lstStyle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</a:p>
        </p:txBody>
      </p:sp>
    </p:spTree>
    <p:extLst>
      <p:ext uri="{BB962C8B-B14F-4D97-AF65-F5344CB8AC3E}">
        <p14:creationId xmlns:p14="http://schemas.microsoft.com/office/powerpoint/2010/main" val="3173800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3.tiff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3.tiff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3.tiff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chemeClr val="bg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Shape 15"/>
          <p:cNvSpPr txBox="1"/>
          <p:nvPr/>
        </p:nvSpPr>
        <p:spPr>
          <a:xfrm>
            <a:off x="476250" y="2562225"/>
            <a:ext cx="10363200" cy="622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 lvl="0" eaLnBrk="1" hangingPunct="1">
              <a:buFont typeface="Calibri" panose="020F0502020204030204"/>
              <a:buNone/>
            </a:pPr>
            <a:endParaRPr sz="4000">
              <a:solidFill>
                <a:srgbClr val="FFFFFF"/>
              </a:solidFill>
              <a:latin typeface="Arial Narrow" panose="020B0606020202030204"/>
              <a:ea typeface="Arial Narrow" panose="020B0606020202030204"/>
              <a:sym typeface="Arial Narrow" panose="020B0606020202030204"/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367877" y="2501561"/>
            <a:ext cx="8173296" cy="832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600" marR="0" lvl="0" indent="-3048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  <a:defRPr sz="4000" b="1" i="0" u="none" strike="noStrike" cap="none">
                <a:solidFill>
                  <a:srgbClr val="FFFF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Arial Narrow" panose="020B0606020202030204"/>
              </a:defRPr>
            </a:lvl1pPr>
            <a:lvl2pPr marL="1219200" marR="0" lvl="1" indent="-541655" algn="l" rtl="0">
              <a:spcBef>
                <a:spcPts val="74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373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-5080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438400" marR="0" lvl="3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048000" marR="0" lvl="4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3657600" marR="0" lvl="5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4267200" marR="0" lvl="6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4876800" marR="0" lvl="7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5486400" marR="0" lvl="8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dirty="0"/>
          </a:p>
        </p:txBody>
      </p:sp>
      <p:sp>
        <p:nvSpPr>
          <p:cNvPr id="17" name="Shape 17"/>
          <p:cNvSpPr txBox="1">
            <a:spLocks noGrp="1"/>
          </p:cNvSpPr>
          <p:nvPr>
            <p:ph type="body" idx="2"/>
          </p:nvPr>
        </p:nvSpPr>
        <p:spPr>
          <a:xfrm>
            <a:off x="373381" y="3248826"/>
            <a:ext cx="8167793" cy="445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600" marR="0" lvl="0" indent="-30480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  <a:defRPr sz="2400" b="0" i="0" u="none" strike="noStrike" cap="none">
                <a:solidFill>
                  <a:srgbClr val="FFFF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Arial Narrow" panose="020B0606020202030204"/>
              </a:defRPr>
            </a:lvl1pPr>
            <a:lvl2pPr marL="1219200" marR="0" lvl="1" indent="-541655" algn="l" rtl="0">
              <a:spcBef>
                <a:spcPts val="74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373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-5080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438400" marR="0" lvl="3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048000" marR="0" lvl="4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3657600" marR="0" lvl="5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4267200" marR="0" lvl="6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4876800" marR="0" lvl="7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5486400" marR="0" lvl="8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dirty="0"/>
          </a:p>
        </p:txBody>
      </p:sp>
    </p:spTree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Google Shape;60;p43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1294001" y="952840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1299503" y="1541583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261778" y="6258790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213138" y="3059806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193682" y="3525515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p:hf hdr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Google Shape;60;p43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233685" y="2596809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261778" y="3206115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261778" y="6258790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261778" y="3983941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261778" y="4284274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p:hf hdr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  <p:hf hdr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p:hf hdr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image option 3" preserve="1" userDrawn="1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hf hdr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BB962C8B-B14F-4D97-AF65-F5344CB8AC3E}" type="datetime1">
              <a:rPr lang="zh-CN" altLang="zh-CN"/>
              <a:t>2021/11/24</a:t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r>
              <a:rPr lang="en-AU" altLang="x-none"/>
              <a:t>接拒接拒接</a:t>
            </a:r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9A0DB2DC-4C9A-4742-B13C-FB6460FD3503}" type="slidenum">
              <a:rPr lang="en-AU" altLang="zh-CN"/>
              <a:t>‹#›</a:t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BB962C8B-B14F-4D97-AF65-F5344CB8AC3E}" type="datetime1">
              <a:rPr lang="zh-CN" altLang="zh-CN"/>
              <a:t>2021/11/24</a:t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r>
              <a:rPr lang="en-AU" altLang="x-none"/>
              <a:t>接拒接拒接</a:t>
            </a:r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9A0DB2DC-4C9A-4742-B13C-FB6460FD3503}" type="slidenum">
              <a:rPr lang="en-AU" altLang="zh-CN"/>
              <a:t>‹#›</a:t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Google Shape;67;p44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hf hdr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Google Shape;72;p45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3113072" y="1930871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3141165" y="2540177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3141165" y="5592852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3141165" y="3318003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3141165" y="3618336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p:hf hdr="0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  <p:hf hdr="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p:hf hdr="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image option 3" preserve="1" userDrawn="1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hf hdr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BB962C8B-B14F-4D97-AF65-F5344CB8AC3E}" type="datetime1">
              <a:rPr lang="zh-CN" altLang="zh-CN"/>
              <a:t>2021/11/24</a:t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r>
              <a:rPr lang="en-AU" altLang="x-none"/>
              <a:t>接拒接拒接</a:t>
            </a:r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9A0DB2DC-4C9A-4742-B13C-FB6460FD3503}" type="slidenum">
              <a:rPr lang="en-AU" altLang="zh-CN"/>
              <a:t>‹#›</a:t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BB962C8B-B14F-4D97-AF65-F5344CB8AC3E}" type="datetime1">
              <a:rPr lang="zh-CN" altLang="zh-CN"/>
              <a:t>2021/11/24</a:t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r>
              <a:rPr lang="en-AU" altLang="x-none"/>
              <a:t>接拒接拒接</a:t>
            </a:r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9A0DB2DC-4C9A-4742-B13C-FB6460FD3503}" type="slidenum">
              <a:rPr lang="en-AU" altLang="zh-CN"/>
              <a:t>‹#›</a:t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Google Shape;173;p60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5992" y="354990"/>
            <a:ext cx="8173296" cy="832191"/>
          </a:xfrm>
          <a:prstGeom prst="rect">
            <a:avLst/>
          </a:prstGeom>
        </p:spPr>
        <p:txBody>
          <a:bodyPr/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3394085" y="964296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3394085" y="4016971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3394085" y="1742122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3394085" y="2042455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image option 3" preserve="1" userDrawn="1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Shape 159"/>
          <p:cNvPicPr preferRelativeResize="0">
            <a:picLocks noChangeAspect="1"/>
          </p:cNvPicPr>
          <p:nvPr/>
        </p:nvPicPr>
        <p:blipFill>
          <a:blip r:embed="rId2"/>
          <a:srcRect r="64111" b="6467"/>
          <a:stretch>
            <a:fillRect/>
          </a:stretch>
        </p:blipFill>
        <p:spPr>
          <a:xfrm>
            <a:off x="8618538" y="0"/>
            <a:ext cx="3014662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9" name="Picture 4" descr="Image result for group of eight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181725"/>
            <a:ext cx="1370013" cy="644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Subtitle 2"/>
          <p:cNvSpPr txBox="1"/>
          <p:nvPr/>
        </p:nvSpPr>
        <p:spPr>
          <a:xfrm>
            <a:off x="379413" y="2060575"/>
            <a:ext cx="6157913" cy="4032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ea typeface="+mn-ea"/>
                <a:cs typeface="Arial Narrow" panose="020B0606020202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A4395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Dinh Phung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, PhD</a:t>
            </a:r>
          </a:p>
        </p:txBody>
      </p:sp>
      <p:sp>
        <p:nvSpPr>
          <p:cNvPr id="5" name="Subtitle 2"/>
          <p:cNvSpPr txBox="1"/>
          <p:nvPr/>
        </p:nvSpPr>
        <p:spPr>
          <a:xfrm>
            <a:off x="368300" y="2338388"/>
            <a:ext cx="5838825" cy="1120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ea typeface="+mn-ea"/>
                <a:cs typeface="Arial Narrow" panose="020B0606020202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Professor of Machine Learning and Data Science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Director (Research and Engagement),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Department of Data Science and AI, Faculty of Information Technology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Email: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012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/>
                <a:sym typeface="Arial" panose="020B0604020202020204"/>
              </a:rPr>
              <a:t>dinh.phung@monash.edu</a:t>
            </a: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D01279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379600" y="723317"/>
            <a:ext cx="8173296" cy="8321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idx="2"/>
          </p:nvPr>
        </p:nvSpPr>
        <p:spPr>
          <a:xfrm>
            <a:off x="407693" y="1332623"/>
            <a:ext cx="8167793" cy="4457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"/>
          <p:cNvSpPr>
            <a:spLocks noGrp="1"/>
          </p:cNvSpPr>
          <p:nvPr>
            <p:ph type="body" idx="10"/>
          </p:nvPr>
        </p:nvSpPr>
        <p:spPr>
          <a:xfrm>
            <a:off x="2265518" y="6299558"/>
            <a:ext cx="4659153" cy="445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kumimoji="0" lang="en-AU" sz="1600" b="0" i="0" u="none" strike="noStrike" kern="1200" cap="none" spc="0" normalizeH="0" baseline="0" dirty="0">
                <a:ln>
                  <a:noFill/>
                </a:ln>
                <a:solidFill>
                  <a:srgbClr val="D012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/>
                <a:sym typeface="Arial" panose="020B0604020202020204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image option 3" preserve="1" userDrawn="1">
  <p:cSld name="1_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Shape 159"/>
          <p:cNvPicPr preferRelativeResize="0">
            <a:picLocks noChangeAspect="1"/>
          </p:cNvPicPr>
          <p:nvPr/>
        </p:nvPicPr>
        <p:blipFill>
          <a:blip r:embed="rId2"/>
          <a:srcRect r="64111" b="6467"/>
          <a:stretch>
            <a:fillRect/>
          </a:stretch>
        </p:blipFill>
        <p:spPr>
          <a:xfrm>
            <a:off x="8618538" y="0"/>
            <a:ext cx="3014662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3" name="Picture 4" descr="Image result for group of eight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181725"/>
            <a:ext cx="1370013" cy="644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Subtitle 2"/>
          <p:cNvSpPr txBox="1"/>
          <p:nvPr/>
        </p:nvSpPr>
        <p:spPr>
          <a:xfrm>
            <a:off x="1463675" y="2355850"/>
            <a:ext cx="6159500" cy="4032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ea typeface="+mn-ea"/>
                <a:cs typeface="Arial Narrow" panose="020B0606020202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012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/>
                <a:sym typeface="Arial" panose="020B0604020202020204"/>
              </a:rPr>
              <a:t>Dinh Phung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, PhD</a:t>
            </a:r>
          </a:p>
        </p:txBody>
      </p:sp>
      <p:sp>
        <p:nvSpPr>
          <p:cNvPr id="5" name="Subtitle 2"/>
          <p:cNvSpPr txBox="1"/>
          <p:nvPr/>
        </p:nvSpPr>
        <p:spPr>
          <a:xfrm>
            <a:off x="1624013" y="3121025"/>
            <a:ext cx="5838825" cy="1120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ea typeface="+mn-ea"/>
                <a:cs typeface="Arial Narrow" panose="020B0606020202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Professor of Machine Learning and Data Science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Director (Research and Engagement),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Department of Data Science and AI, Faculty of Information Technology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Email: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012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/>
                <a:sym typeface="Arial" panose="020B0604020202020204"/>
              </a:rPr>
              <a:t>dinh.phung@monash.edu</a:t>
            </a: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D01279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379600" y="739435"/>
            <a:ext cx="8173296" cy="83219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idx="2"/>
          </p:nvPr>
        </p:nvSpPr>
        <p:spPr>
          <a:xfrm>
            <a:off x="407693" y="1348741"/>
            <a:ext cx="8167793" cy="445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"/>
          <p:cNvSpPr>
            <a:spLocks noGrp="1"/>
          </p:cNvSpPr>
          <p:nvPr>
            <p:ph type="body" idx="10"/>
          </p:nvPr>
        </p:nvSpPr>
        <p:spPr>
          <a:xfrm>
            <a:off x="2265518" y="6280508"/>
            <a:ext cx="4659153" cy="445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kumimoji="0" lang="en-AU" sz="1600" b="0" i="0" u="none" strike="noStrike" kern="1200" cap="none" spc="0" normalizeH="0" baseline="0" dirty="0">
                <a:ln>
                  <a:noFill/>
                </a:ln>
                <a:solidFill>
                  <a:srgbClr val="D012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/>
                <a:sym typeface="Arial" panose="020B0604020202020204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379600" y="1891960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"/>
          <p:cNvSpPr>
            <a:spLocks noGrp="1"/>
          </p:cNvSpPr>
          <p:nvPr>
            <p:ph type="body" idx="2"/>
          </p:nvPr>
        </p:nvSpPr>
        <p:spPr>
          <a:xfrm>
            <a:off x="407693" y="2501266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"/>
          <p:cNvSpPr>
            <a:spLocks noGrp="1"/>
          </p:cNvSpPr>
          <p:nvPr>
            <p:ph type="body" idx="10"/>
          </p:nvPr>
        </p:nvSpPr>
        <p:spPr>
          <a:xfrm>
            <a:off x="407693" y="5553941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407693" y="3279092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"/>
          <p:cNvSpPr>
            <a:spLocks noGrp="1"/>
          </p:cNvSpPr>
          <p:nvPr>
            <p:ph type="body" idx="13"/>
          </p:nvPr>
        </p:nvSpPr>
        <p:spPr>
          <a:xfrm>
            <a:off x="407693" y="3579425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379600" y="1891960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"/>
          <p:cNvSpPr>
            <a:spLocks noGrp="1"/>
          </p:cNvSpPr>
          <p:nvPr>
            <p:ph type="body" idx="2"/>
          </p:nvPr>
        </p:nvSpPr>
        <p:spPr>
          <a:xfrm>
            <a:off x="407693" y="2501266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"/>
          <p:cNvSpPr>
            <a:spLocks noGrp="1"/>
          </p:cNvSpPr>
          <p:nvPr>
            <p:ph type="body" idx="10"/>
          </p:nvPr>
        </p:nvSpPr>
        <p:spPr>
          <a:xfrm>
            <a:off x="407693" y="5553941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"/>
          <p:cNvSpPr>
            <a:spLocks noGrp="1"/>
          </p:cNvSpPr>
          <p:nvPr>
            <p:ph type="body" idx="11"/>
          </p:nvPr>
        </p:nvSpPr>
        <p:spPr>
          <a:xfrm>
            <a:off x="407693" y="3279092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"/>
          <p:cNvSpPr>
            <a:spLocks noGrp="1"/>
          </p:cNvSpPr>
          <p:nvPr>
            <p:ph type="body" idx="13"/>
          </p:nvPr>
        </p:nvSpPr>
        <p:spPr>
          <a:xfrm>
            <a:off x="407693" y="3579425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p:hf hd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image option 3" preserve="1" userDrawn="1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hf hd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BB962C8B-B14F-4D97-AF65-F5344CB8AC3E}" type="datetime1">
              <a:rPr lang="zh-CN" altLang="zh-CN"/>
              <a:t>2021/11/24</a:t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r>
              <a:rPr lang="en-AU" altLang="x-none"/>
              <a:t>接拒接拒接</a:t>
            </a:r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9A0DB2DC-4C9A-4742-B13C-FB6460FD3503}" type="slidenum">
              <a:rPr lang="en-AU" altLang="zh-CN"/>
              <a:t>‹#›</a:t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BB962C8B-B14F-4D97-AF65-F5344CB8AC3E}" type="datetime1">
              <a:rPr lang="zh-CN" altLang="zh-CN"/>
              <a:t>2021/11/24</a:t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r>
              <a:rPr lang="en-AU" altLang="x-none"/>
              <a:t>接拒接拒接</a:t>
            </a:r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9A0DB2DC-4C9A-4742-B13C-FB6460FD3503}" type="slidenum">
              <a:rPr lang="en-AU" altLang="zh-CN"/>
              <a:t>‹#›</a:t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379600" y="1891960"/>
            <a:ext cx="8173296" cy="832191"/>
          </a:xfrm>
          <a:prstGeom prst="rect">
            <a:avLst/>
          </a:prstGeom>
        </p:spPr>
        <p:txBody>
          <a:bodyPr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"/>
          <p:cNvSpPr>
            <a:spLocks noGrp="1"/>
          </p:cNvSpPr>
          <p:nvPr>
            <p:ph type="body" idx="2"/>
          </p:nvPr>
        </p:nvSpPr>
        <p:spPr>
          <a:xfrm>
            <a:off x="407693" y="2501266"/>
            <a:ext cx="8167793" cy="445769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"/>
          <p:cNvSpPr>
            <a:spLocks noGrp="1"/>
          </p:cNvSpPr>
          <p:nvPr>
            <p:ph type="body" idx="10"/>
          </p:nvPr>
        </p:nvSpPr>
        <p:spPr>
          <a:xfrm>
            <a:off x="2265518" y="5996988"/>
            <a:ext cx="4659153" cy="445769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"/>
          <p:cNvSpPr>
            <a:spLocks noGrp="1"/>
          </p:cNvSpPr>
          <p:nvPr>
            <p:ph type="body" idx="11"/>
          </p:nvPr>
        </p:nvSpPr>
        <p:spPr>
          <a:xfrm>
            <a:off x="407693" y="3279092"/>
            <a:ext cx="8167793" cy="445769"/>
          </a:xfrm>
          <a:prstGeom prst="rect">
            <a:avLst/>
          </a:prstGeom>
        </p:spPr>
        <p:txBody>
          <a:bodyPr/>
          <a:lstStyle>
            <a:lvl1pPr algn="ctr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"/>
          <p:cNvSpPr>
            <a:spLocks noGrp="1"/>
          </p:cNvSpPr>
          <p:nvPr>
            <p:ph type="body" idx="13"/>
          </p:nvPr>
        </p:nvSpPr>
        <p:spPr>
          <a:xfrm>
            <a:off x="407693" y="4192271"/>
            <a:ext cx="8167793" cy="872710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  <p:hf hdr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  <p:hf hdr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p:hf hd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image option 3" preserve="1" userDrawn="1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hf hd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Calibri Light" panose="020F0302020204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9600" y="1891960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1"/>
          <p:cNvSpPr>
            <a:spLocks noGrp="1"/>
          </p:cNvSpPr>
          <p:nvPr>
            <p:ph type="body" idx="2"/>
          </p:nvPr>
        </p:nvSpPr>
        <p:spPr>
          <a:xfrm>
            <a:off x="407693" y="2501266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"/>
          <p:cNvSpPr>
            <a:spLocks noGrp="1"/>
          </p:cNvSpPr>
          <p:nvPr>
            <p:ph type="body" idx="10"/>
          </p:nvPr>
        </p:nvSpPr>
        <p:spPr>
          <a:xfrm>
            <a:off x="407693" y="5553941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idx="11"/>
          </p:nvPr>
        </p:nvSpPr>
        <p:spPr>
          <a:xfrm>
            <a:off x="407693" y="3279092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idx="13"/>
          </p:nvPr>
        </p:nvSpPr>
        <p:spPr>
          <a:xfrm>
            <a:off x="407693" y="3579425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p:hf hdr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1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  <p:hf hdr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p:hf hdr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image option 3" preserve="1" userDrawn="1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1134616"/>
          </a:xfrm>
          <a:prstGeom prst="rect">
            <a:avLst/>
          </a:prstGeom>
        </p:spPr>
        <p:txBody>
          <a:bodyPr/>
          <a:lstStyle>
            <a:lvl1pPr>
              <a:defRPr sz="3030" b="1">
                <a:solidFill>
                  <a:srgbClr val="016AAB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hf hdr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2749"/>
            <a:ext cx="12192000" cy="762000"/>
          </a:xfrm>
          <a:prstGeom prst="rect">
            <a:avLst/>
          </a:prstGeom>
        </p:spPr>
        <p:txBody>
          <a:bodyPr/>
          <a:lstStyle>
            <a:lvl1pPr marL="173355" algn="l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06401" y="1382457"/>
            <a:ext cx="11176000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Tx/>
              <a:buBlip>
                <a:blip r:embed="rId3"/>
              </a:buBlip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5894727"/>
            <a:ext cx="11337702" cy="762000"/>
          </a:xfrm>
          <a:prstGeom prst="rect">
            <a:avLst/>
          </a:prstGeom>
        </p:spPr>
        <p:txBody>
          <a:bodyPr/>
          <a:lstStyle>
            <a:lvl1pPr marL="173355" algn="l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78978" y="290968"/>
            <a:ext cx="10933447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3" y="5894727"/>
            <a:ext cx="11157450" cy="762000"/>
          </a:xfrm>
          <a:prstGeom prst="rect">
            <a:avLst/>
          </a:prstGeom>
        </p:spPr>
        <p:txBody>
          <a:bodyPr/>
          <a:lstStyle>
            <a:lvl1pPr marL="173355" algn="r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6401" y="416181"/>
            <a:ext cx="11176000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Tx/>
              <a:buBlip>
                <a:blip r:embed="rId3"/>
              </a:buBlip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2749"/>
            <a:ext cx="11432172" cy="762000"/>
          </a:xfrm>
          <a:prstGeom prst="rect">
            <a:avLst/>
          </a:prstGeom>
        </p:spPr>
        <p:txBody>
          <a:bodyPr/>
          <a:lstStyle>
            <a:lvl1pPr marL="173355" algn="r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6401" y="1382457"/>
            <a:ext cx="11176000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Tx/>
              <a:buBlip>
                <a:blip r:embed="rId3"/>
              </a:buBlip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6437808" y="1387197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tx2"/>
              </a:buClr>
              <a:buSzPct val="65000"/>
              <a:buFont typeface="Wingdings" panose="05000000000000000000" pitchFamily="2" charset="2"/>
              <a:buChar char="Ø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222749"/>
            <a:ext cx="12192000" cy="762000"/>
          </a:xfrm>
          <a:prstGeom prst="rect">
            <a:avLst/>
          </a:prstGeom>
        </p:spPr>
        <p:txBody>
          <a:bodyPr/>
          <a:lstStyle>
            <a:lvl1pPr marL="173355" algn="l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746528" y="1387198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tx2"/>
              </a:buClr>
              <a:buSzPct val="65000"/>
              <a:buFont typeface="Wingdings" panose="05000000000000000000" pitchFamily="2" charset="2"/>
              <a:buChar char="Ø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379600" y="1891960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407693" y="2501266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407693" y="5553941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407693" y="3279092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407693" y="3579425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p:hf hdr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06401" y="1234798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6085077" y="1234798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22749"/>
            <a:ext cx="11432172" cy="762000"/>
          </a:xfrm>
          <a:prstGeom prst="rect">
            <a:avLst/>
          </a:prstGeom>
        </p:spPr>
        <p:txBody>
          <a:bodyPr/>
          <a:lstStyle>
            <a:lvl1pPr marL="173355" algn="r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598126" y="290968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6276802" y="290968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3" y="5894727"/>
            <a:ext cx="11157450" cy="762000"/>
          </a:xfrm>
          <a:prstGeom prst="rect">
            <a:avLst/>
          </a:prstGeom>
        </p:spPr>
        <p:txBody>
          <a:bodyPr/>
          <a:lstStyle>
            <a:lvl1pPr marL="173355" algn="r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88492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rgbClr val="EBEBF9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EBEBF9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  <a:t>2021/11/24</a:t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srgbClr val="EBEBF9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</a:p>
        </p:txBody>
      </p:sp>
    </p:spTree>
  </p:cSld>
  <p:clrMapOvr>
    <a:masterClrMapping/>
  </p:clrMapOvr>
  <p:hf hdr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88492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  <a:t>2021/11/24</a:t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</a:p>
        </p:txBody>
      </p:sp>
    </p:spTree>
  </p:cSld>
  <p:clrMapOvr>
    <a:masterClrMapping/>
  </p:clrMapOvr>
  <p:hf hdr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  <a:t>2021/11/24</a:t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</a:p>
        </p:txBody>
      </p:sp>
    </p:spTree>
  </p:cSld>
  <p:clrMapOvr>
    <a:masterClrMapping/>
  </p:clrMapOvr>
  <p:hf hdr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13"/>
            <a:ext cx="1219200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  <a:t>2021/11/24</a:t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</a:p>
        </p:txBody>
      </p:sp>
    </p:spTree>
  </p:cSld>
  <p:clrMapOvr>
    <a:masterClrMapping/>
  </p:clrMapOvr>
  <p:hf hdr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93" y="5786473"/>
            <a:ext cx="12078980" cy="762000"/>
          </a:xfrm>
        </p:spPr>
        <p:txBody>
          <a:bodyPr/>
          <a:lstStyle>
            <a:lvl1pPr marL="173355" algn="r">
              <a:defRPr sz="3790" baseline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55573" y="290968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  <a:t>2021/11/24</a:t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</a:p>
        </p:txBody>
      </p:sp>
    </p:spTree>
  </p:cSld>
  <p:clrMapOvr>
    <a:masterClrMapping/>
  </p:clrMapOvr>
  <p:hf hdr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07898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  <a:t>2021/11/24</a:t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</a:p>
        </p:txBody>
      </p:sp>
    </p:spTree>
  </p:cSld>
  <p:clrMapOvr>
    <a:masterClrMapping/>
  </p:clrMapOvr>
  <p:hf hdr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5366196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07898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6085077" y="1059799"/>
            <a:ext cx="5366196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  <a:t>2021/11/24</a:t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</a:p>
        </p:txBody>
      </p:sp>
    </p:spTree>
  </p:cSld>
  <p:clrMapOvr>
    <a:masterClrMapping/>
  </p:clrMapOvr>
  <p:hf hdr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406400" y="1066801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07898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6257703" y="1039359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  <a:t>2021/11/24</a:t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</a:p>
        </p:txBody>
      </p:sp>
    </p:spTree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Google Shape;20;p30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1711" y="413356"/>
            <a:ext cx="8173296" cy="832191"/>
          </a:xfrm>
          <a:prstGeom prst="rect">
            <a:avLst/>
          </a:prstGeom>
        </p:spPr>
        <p:txBody>
          <a:bodyPr/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3189804" y="1022662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3189804" y="4075337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3189804" y="1800488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3189804" y="2100821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p:hf hdr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srgbClr val="3333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785600" cy="762000"/>
          </a:xfrm>
          <a:noFill/>
        </p:spPr>
        <p:txBody>
          <a:bodyPr/>
          <a:lstStyle>
            <a:lvl1pPr marL="173355" algn="l">
              <a:defRPr sz="379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6400" y="1066801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6257703" y="1039359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  <a:t>2021/11/24</a:t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</a:p>
        </p:txBody>
      </p:sp>
    </p:spTree>
  </p:cSld>
  <p:clrMapOvr>
    <a:masterClrMapping/>
  </p:clrMapOvr>
  <p:hf hdr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31750" y="5721350"/>
            <a:ext cx="12192000" cy="762000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 dirty="0">
              <a:ln>
                <a:noFill/>
              </a:ln>
              <a:solidFill>
                <a:srgbClr val="3333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2168" y="5733833"/>
            <a:ext cx="12192000" cy="762000"/>
          </a:xfrm>
          <a:noFill/>
        </p:spPr>
        <p:txBody>
          <a:bodyPr/>
          <a:lstStyle>
            <a:lvl1pPr marL="173355" algn="r">
              <a:defRPr sz="379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6400" y="250191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6257703" y="222750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  <a:t>2021/11/24</a:t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</a:p>
        </p:txBody>
      </p:sp>
    </p:spTree>
  </p:cSld>
  <p:clrMapOvr>
    <a:masterClrMapping/>
  </p:clrMapOvr>
  <p:hf hdr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406400" y="1066801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13"/>
          </p:nvPr>
        </p:nvSpPr>
        <p:spPr>
          <a:xfrm>
            <a:off x="6227680" y="1041367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07898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  <a:t>2021/11/24</a:t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</a:p>
        </p:txBody>
      </p:sp>
    </p:spTree>
  </p:cSld>
  <p:clrMapOvr>
    <a:masterClrMapping/>
  </p:clrMapOvr>
  <p:hf hdr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srgbClr val="3333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6400" y="1066801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6227680" y="1041367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  <a:t>2021/11/24</a:t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</a:p>
        </p:txBody>
      </p:sp>
    </p:spTree>
  </p:cSld>
  <p:clrMapOvr>
    <a:masterClrMapping/>
  </p:clrMapOvr>
  <p:hf hdr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4287" y="5772150"/>
            <a:ext cx="12192000" cy="762000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srgbClr val="3333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064" y="5772416"/>
            <a:ext cx="12192000" cy="762000"/>
          </a:xfrm>
        </p:spPr>
        <p:txBody>
          <a:bodyPr/>
          <a:lstStyle>
            <a:lvl1pPr marL="173355" algn="r">
              <a:defRPr sz="379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6400" y="316402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6227680" y="290968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  <a:t>2021/11/24</a:t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</a:p>
        </p:txBody>
      </p:sp>
    </p:spTree>
  </p:cSld>
  <p:clrMapOvr>
    <a:masterClrMapping/>
  </p:clrMapOvr>
  <p:hf hdr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3"/>
          <p:cNvSpPr/>
          <p:nvPr/>
        </p:nvSpPr>
        <p:spPr>
          <a:xfrm rot="10800000" flipH="1">
            <a:off x="4155573" y="-2"/>
            <a:ext cx="8036427" cy="4179401"/>
          </a:xfrm>
          <a:custGeom>
            <a:avLst/>
            <a:gdLst>
              <a:gd name="connsiteX0" fmla="*/ 7628699 w 10752898"/>
              <a:gd name="connsiteY0" fmla="*/ 0 h 6857999"/>
              <a:gd name="connsiteX1" fmla="*/ 0 w 10752898"/>
              <a:gd name="connsiteY1" fmla="*/ 0 h 6857999"/>
              <a:gd name="connsiteX2" fmla="*/ 6857999 w 10752898"/>
              <a:gd name="connsiteY2" fmla="*/ 6857999 h 6857999"/>
              <a:gd name="connsiteX3" fmla="*/ 10752898 w 10752898"/>
              <a:gd name="connsiteY3" fmla="*/ 6857999 h 6857999"/>
              <a:gd name="connsiteX4" fmla="*/ 10752898 w 10752898"/>
              <a:gd name="connsiteY4" fmla="*/ 3124199 h 6857999"/>
              <a:gd name="connsiteX5" fmla="*/ 7628699 w 10752898"/>
              <a:gd name="connsiteY5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2898" h="6857999">
                <a:moveTo>
                  <a:pt x="7628699" y="0"/>
                </a:moveTo>
                <a:lnTo>
                  <a:pt x="0" y="0"/>
                </a:lnTo>
                <a:lnTo>
                  <a:pt x="6857999" y="6857999"/>
                </a:lnTo>
                <a:lnTo>
                  <a:pt x="10752898" y="6857999"/>
                </a:lnTo>
                <a:lnTo>
                  <a:pt x="10752898" y="3124199"/>
                </a:lnTo>
                <a:lnTo>
                  <a:pt x="7628699" y="0"/>
                </a:lnTo>
                <a:close/>
              </a:path>
            </a:pathLst>
          </a:custGeom>
          <a:gradFill>
            <a:gsLst>
              <a:gs pos="0">
                <a:srgbClr val="0C4068"/>
              </a:gs>
              <a:gs pos="50000">
                <a:srgbClr val="46B688">
                  <a:alpha val="70000"/>
                </a:srgbClr>
              </a:gs>
              <a:gs pos="100000">
                <a:srgbClr val="016AA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715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52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9" y="4248228"/>
            <a:ext cx="10363200" cy="682181"/>
          </a:xfrm>
          <a:noFill/>
        </p:spPr>
        <p:txBody>
          <a:bodyPr anchor="ctr"/>
          <a:lstStyle>
            <a:lvl1pPr algn="l">
              <a:defRPr sz="3790" b="1" cap="all">
                <a:solidFill>
                  <a:schemeClr val="accent5">
                    <a:lumMod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6"/>
          <p:cNvSpPr>
            <a:spLocks noGrp="1"/>
          </p:cNvSpPr>
          <p:nvPr>
            <p:ph type="body" idx="1"/>
          </p:nvPr>
        </p:nvSpPr>
        <p:spPr>
          <a:xfrm>
            <a:off x="32169" y="4793973"/>
            <a:ext cx="10363200" cy="476916"/>
          </a:xfrm>
        </p:spPr>
        <p:txBody>
          <a:bodyPr/>
          <a:lstStyle>
            <a:lvl1pPr marL="0" indent="0">
              <a:buNone/>
              <a:defRPr sz="2655" i="1">
                <a:solidFill>
                  <a:srgbClr val="B48900"/>
                </a:solidFill>
              </a:defRPr>
            </a:lvl1pPr>
          </a:lstStyle>
          <a:p>
            <a:endParaRPr lang="en-AU" dirty="0"/>
          </a:p>
        </p:txBody>
      </p:sp>
      <p:grpSp>
        <p:nvGrpSpPr>
          <p:cNvPr id="8" name="Group 7"/>
          <p:cNvGrpSpPr/>
          <p:nvPr/>
        </p:nvGrpSpPr>
        <p:grpSpPr>
          <a:xfrm>
            <a:off x="193871" y="4154335"/>
            <a:ext cx="2035772" cy="93283"/>
            <a:chOff x="-170626" y="0"/>
            <a:chExt cx="13534857" cy="166915"/>
          </a:xfrm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9" name="Parallelogram 8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/>
              </a:endParaRPr>
            </a:p>
          </p:txBody>
        </p:sp>
        <p:sp>
          <p:nvSpPr>
            <p:cNvPr id="10" name="Parallelogram 9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/>
              </a:endParaRPr>
            </a:p>
          </p:txBody>
        </p:sp>
        <p:sp>
          <p:nvSpPr>
            <p:cNvPr id="11" name="Parallelogram 10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2021/11/24</a:t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  <a:t>2021/11/24</a:t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</a:p>
        </p:txBody>
      </p:sp>
    </p:spTree>
  </p:cSld>
  <p:clrMapOvr>
    <a:masterClrMapping/>
  </p:clrMapOvr>
  <p:hf hdr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</p:spPr>
        <p:txBody>
          <a:bodyPr anchor="b"/>
          <a:lstStyle>
            <a:lvl1pPr algn="l">
              <a:defRPr sz="189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4" y="273051"/>
            <a:ext cx="6815667" cy="5853113"/>
          </a:xfrm>
        </p:spPr>
        <p:txBody>
          <a:bodyPr/>
          <a:lstStyle>
            <a:lvl1pPr>
              <a:defRPr sz="3030"/>
            </a:lvl1pPr>
            <a:lvl2pPr>
              <a:defRPr sz="2655"/>
            </a:lvl2pPr>
            <a:lvl3pPr>
              <a:defRPr sz="2275"/>
            </a:lvl3pPr>
            <a:lvl4pPr>
              <a:defRPr sz="1895"/>
            </a:lvl4pPr>
            <a:lvl5pPr>
              <a:defRPr sz="1895"/>
            </a:lvl5pPr>
            <a:lvl6pPr>
              <a:defRPr sz="1895"/>
            </a:lvl6pPr>
            <a:lvl7pPr>
              <a:defRPr sz="1895"/>
            </a:lvl7pPr>
            <a:lvl8pPr>
              <a:defRPr sz="1895"/>
            </a:lvl8pPr>
            <a:lvl9pPr>
              <a:defRPr sz="189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084" cy="4691063"/>
          </a:xfrm>
        </p:spPr>
        <p:txBody>
          <a:bodyPr/>
          <a:lstStyle>
            <a:lvl1pPr marL="0" indent="0">
              <a:buNone/>
              <a:defRPr sz="1325"/>
            </a:lvl1pPr>
            <a:lvl2pPr marL="433070" indent="0">
              <a:buNone/>
              <a:defRPr sz="1135"/>
            </a:lvl2pPr>
            <a:lvl3pPr marL="866140" indent="0">
              <a:buNone/>
              <a:defRPr sz="945"/>
            </a:lvl3pPr>
            <a:lvl4pPr marL="1299210" indent="0">
              <a:buNone/>
              <a:defRPr sz="855"/>
            </a:lvl4pPr>
            <a:lvl5pPr marL="1732915" indent="0">
              <a:buNone/>
              <a:defRPr sz="855"/>
            </a:lvl5pPr>
            <a:lvl6pPr marL="2165985" indent="0">
              <a:buNone/>
              <a:defRPr sz="855"/>
            </a:lvl6pPr>
            <a:lvl7pPr marL="2599055" indent="0">
              <a:buNone/>
              <a:defRPr sz="855"/>
            </a:lvl7pPr>
            <a:lvl8pPr marL="3032125" indent="0">
              <a:buNone/>
              <a:defRPr sz="855"/>
            </a:lvl8pPr>
            <a:lvl9pPr marL="3465195" indent="0">
              <a:buNone/>
              <a:defRPr sz="85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2021/11/24</a:t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89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030"/>
            </a:lvl1pPr>
            <a:lvl2pPr marL="433070" indent="0">
              <a:buNone/>
              <a:defRPr sz="2655"/>
            </a:lvl2pPr>
            <a:lvl3pPr marL="866140" indent="0">
              <a:buNone/>
              <a:defRPr sz="2275"/>
            </a:lvl3pPr>
            <a:lvl4pPr marL="1299210" indent="0">
              <a:buNone/>
              <a:defRPr sz="1895"/>
            </a:lvl4pPr>
            <a:lvl5pPr marL="1732915" indent="0">
              <a:buNone/>
              <a:defRPr sz="1895"/>
            </a:lvl5pPr>
            <a:lvl6pPr marL="2165985" indent="0">
              <a:buNone/>
              <a:defRPr sz="1895"/>
            </a:lvl6pPr>
            <a:lvl7pPr marL="2599055" indent="0">
              <a:buNone/>
              <a:defRPr sz="1895"/>
            </a:lvl7pPr>
            <a:lvl8pPr marL="3032125" indent="0">
              <a:buNone/>
              <a:defRPr sz="1895"/>
            </a:lvl8pPr>
            <a:lvl9pPr marL="3465195" indent="0">
              <a:buNone/>
              <a:defRPr sz="1895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03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325"/>
            </a:lvl1pPr>
            <a:lvl2pPr marL="433070" indent="0">
              <a:buNone/>
              <a:defRPr sz="1135"/>
            </a:lvl2pPr>
            <a:lvl3pPr marL="866140" indent="0">
              <a:buNone/>
              <a:defRPr sz="945"/>
            </a:lvl3pPr>
            <a:lvl4pPr marL="1299210" indent="0">
              <a:buNone/>
              <a:defRPr sz="855"/>
            </a:lvl4pPr>
            <a:lvl5pPr marL="1732915" indent="0">
              <a:buNone/>
              <a:defRPr sz="855"/>
            </a:lvl5pPr>
            <a:lvl6pPr marL="2165985" indent="0">
              <a:buNone/>
              <a:defRPr sz="855"/>
            </a:lvl6pPr>
            <a:lvl7pPr marL="2599055" indent="0">
              <a:buNone/>
              <a:defRPr sz="855"/>
            </a:lvl7pPr>
            <a:lvl8pPr marL="3032125" indent="0">
              <a:buNone/>
              <a:defRPr sz="855"/>
            </a:lvl8pPr>
            <a:lvl9pPr marL="3465195" indent="0">
              <a:buNone/>
              <a:defRPr sz="85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2021/11/24</a:t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2021/11/24</a:t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Google Shape;46;p41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3677277" y="423084"/>
            <a:ext cx="8173296" cy="832191"/>
          </a:xfrm>
          <a:prstGeom prst="rect">
            <a:avLst/>
          </a:prstGeom>
        </p:spPr>
        <p:txBody>
          <a:bodyPr/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"/>
          <p:cNvSpPr>
            <a:spLocks noGrp="1"/>
          </p:cNvSpPr>
          <p:nvPr>
            <p:ph type="body" idx="2"/>
          </p:nvPr>
        </p:nvSpPr>
        <p:spPr>
          <a:xfrm>
            <a:off x="3705370" y="1032390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"/>
          <p:cNvSpPr>
            <a:spLocks noGrp="1"/>
          </p:cNvSpPr>
          <p:nvPr>
            <p:ph type="body" idx="10"/>
          </p:nvPr>
        </p:nvSpPr>
        <p:spPr>
          <a:xfrm>
            <a:off x="3705370" y="4085065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"/>
          <p:cNvSpPr>
            <a:spLocks noGrp="1"/>
          </p:cNvSpPr>
          <p:nvPr>
            <p:ph type="body" idx="11"/>
          </p:nvPr>
        </p:nvSpPr>
        <p:spPr>
          <a:xfrm>
            <a:off x="3705370" y="1810216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"/>
          <p:cNvSpPr>
            <a:spLocks noGrp="1"/>
          </p:cNvSpPr>
          <p:nvPr>
            <p:ph type="body" idx="13"/>
          </p:nvPr>
        </p:nvSpPr>
        <p:spPr>
          <a:xfrm>
            <a:off x="3705370" y="2110549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p:hf hdr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1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1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2021/11/24</a:t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83661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51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-22621" y="0"/>
            <a:ext cx="12192000" cy="563840"/>
          </a:xfrm>
        </p:spPr>
        <p:txBody>
          <a:bodyPr/>
          <a:lstStyle>
            <a:lvl1pPr marL="173355" algn="l">
              <a:defRPr sz="341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Clr>
                <a:srgbClr val="FF0000"/>
              </a:buClr>
              <a:buSzPct val="65000"/>
              <a:buFontTx/>
              <a:buBlip>
                <a:blip r:embed="rId2"/>
              </a:buBlip>
              <a:defRPr sz="2840">
                <a:solidFill>
                  <a:srgbClr val="B0F7F4"/>
                </a:solidFill>
                <a:latin typeface="+mj-lt"/>
              </a:defRPr>
            </a:lvl1pPr>
            <a:lvl2pPr marL="680085" indent="-246380">
              <a:buClr>
                <a:srgbClr val="FF0000"/>
              </a:buClr>
              <a:buSzPct val="65000"/>
              <a:buFont typeface="Calibri Light" panose="020F0302020204030204" pitchFamily="34" charset="0"/>
              <a:buChar char="□"/>
              <a:defRPr sz="2465">
                <a:solidFill>
                  <a:srgbClr val="B0F7F4"/>
                </a:solidFill>
                <a:latin typeface="+mj-lt"/>
              </a:defRPr>
            </a:lvl2pPr>
            <a:lvl3pPr marL="1082675" indent="-216535">
              <a:buClr>
                <a:schemeClr val="accent6">
                  <a:lumMod val="50000"/>
                </a:schemeClr>
              </a:buClr>
              <a:buSzPct val="65000"/>
              <a:buFont typeface="Courier New" panose="02070309020205020404" pitchFamily="49" charset="0"/>
              <a:buChar char="o"/>
              <a:defRPr>
                <a:solidFill>
                  <a:srgbClr val="B0F7F4"/>
                </a:solidFill>
                <a:latin typeface="+mj-lt"/>
              </a:defRPr>
            </a:lvl3pPr>
            <a:lvl4pPr marL="1515745" indent="-216535">
              <a:buClr>
                <a:schemeClr val="accent5"/>
              </a:buClr>
              <a:buSzPct val="65000"/>
              <a:buFont typeface="Wingdings" panose="05000000000000000000" pitchFamily="2" charset="2"/>
              <a:buChar char="§"/>
              <a:defRPr>
                <a:solidFill>
                  <a:srgbClr val="B0F7F4"/>
                </a:solidFill>
                <a:latin typeface="+mj-lt"/>
              </a:defRPr>
            </a:lvl4pPr>
            <a:lvl5pPr marL="1949450" indent="-216535">
              <a:buClr>
                <a:srgbClr val="FF0000"/>
              </a:buClr>
              <a:buSzPct val="65000"/>
              <a:buFont typeface="Courier New" panose="02070309020205020404" pitchFamily="49" charset="0"/>
              <a:buChar char="o"/>
              <a:defRPr sz="1610">
                <a:solidFill>
                  <a:srgbClr val="B0F7F4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3"/>
          </p:nvPr>
        </p:nvSpPr>
        <p:spPr>
          <a:xfrm>
            <a:off x="193871" y="449264"/>
            <a:ext cx="11998129" cy="387448"/>
          </a:xfrm>
        </p:spPr>
        <p:txBody>
          <a:bodyPr/>
          <a:lstStyle>
            <a:lvl1pPr marL="0" indent="0" algn="l">
              <a:buNone/>
              <a:defRPr sz="2275" baseline="0">
                <a:solidFill>
                  <a:srgbClr val="FFFF00"/>
                </a:solidFill>
                <a:latin typeface="+mj-lt"/>
              </a:defRPr>
            </a:lvl1pPr>
            <a:lvl2pPr marL="433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66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99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3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65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99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0321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4651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  <a:t>2021/11/24</a:t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</a:p>
        </p:txBody>
      </p:sp>
    </p:spTree>
  </p:cSld>
  <p:clrMapOvr>
    <a:masterClrMapping/>
  </p:clrMapOvr>
  <p:hf hdr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Google Shape;53;p42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3220076" y="452267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"/>
          <p:cNvSpPr>
            <a:spLocks noGrp="1"/>
          </p:cNvSpPr>
          <p:nvPr>
            <p:ph type="body" idx="2"/>
          </p:nvPr>
        </p:nvSpPr>
        <p:spPr>
          <a:xfrm>
            <a:off x="3248169" y="1061573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"/>
          <p:cNvSpPr>
            <a:spLocks noGrp="1"/>
          </p:cNvSpPr>
          <p:nvPr>
            <p:ph type="body" idx="10"/>
          </p:nvPr>
        </p:nvSpPr>
        <p:spPr>
          <a:xfrm>
            <a:off x="3248169" y="4114248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"/>
          <p:cNvSpPr>
            <a:spLocks noGrp="1"/>
          </p:cNvSpPr>
          <p:nvPr>
            <p:ph type="body" idx="11"/>
          </p:nvPr>
        </p:nvSpPr>
        <p:spPr>
          <a:xfrm>
            <a:off x="3248169" y="1839399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"/>
          <p:cNvSpPr>
            <a:spLocks noGrp="1"/>
          </p:cNvSpPr>
          <p:nvPr>
            <p:ph type="body" idx="13"/>
          </p:nvPr>
        </p:nvSpPr>
        <p:spPr>
          <a:xfrm>
            <a:off x="3248169" y="2139732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p:hf hdr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  <p:hf hdr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p:hf hdr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image option 3" preserve="1" userDrawn="1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hf hdr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BB962C8B-B14F-4D97-AF65-F5344CB8AC3E}" type="datetime1">
              <a:rPr lang="zh-CN" altLang="zh-CN"/>
              <a:t>2021/11/24</a:t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r>
              <a:rPr lang="en-AU" altLang="x-none"/>
              <a:t>接拒接拒接</a:t>
            </a:r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9A0DB2DC-4C9A-4742-B13C-FB6460FD3503}" type="slidenum">
              <a:rPr lang="en-AU" altLang="zh-CN"/>
              <a:t>‹#›</a:t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BB962C8B-B14F-4D97-AF65-F5344CB8AC3E}" type="datetime1">
              <a:rPr lang="zh-CN" altLang="zh-CN"/>
              <a:t>2021/11/24</a:t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r>
              <a:rPr lang="en-AU" altLang="x-none"/>
              <a:t>接拒接拒接</a:t>
            </a:r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9A0DB2DC-4C9A-4742-B13C-FB6460FD3503}" type="slidenum">
              <a:rPr lang="en-AU" altLang="zh-CN"/>
              <a:t>‹#›</a:t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27.xml"/><Relationship Id="rId19" Type="http://schemas.openxmlformats.org/officeDocument/2006/relationships/theme" Target="../theme/theme10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3" Type="http://schemas.openxmlformats.org/officeDocument/2006/relationships/slideLayout" Target="../slideLayouts/slideLayout64.xml"/><Relationship Id="rId21" Type="http://schemas.openxmlformats.org/officeDocument/2006/relationships/theme" Target="../theme/theme7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0" Type="http://schemas.openxmlformats.org/officeDocument/2006/relationships/slideLayout" Target="../slideLayouts/slideLayout81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80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4.xml"/><Relationship Id="rId18" Type="http://schemas.openxmlformats.org/officeDocument/2006/relationships/slideLayout" Target="../slideLayouts/slideLayout99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93.xml"/><Relationship Id="rId17" Type="http://schemas.openxmlformats.org/officeDocument/2006/relationships/slideLayout" Target="../slideLayouts/slideLayout98.xml"/><Relationship Id="rId2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97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91.xml"/><Relationship Id="rId19" Type="http://schemas.openxmlformats.org/officeDocument/2006/relationships/theme" Target="../theme/theme8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95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9.xml"/><Relationship Id="rId19" Type="http://schemas.openxmlformats.org/officeDocument/2006/relationships/theme" Target="../theme/theme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Shape 12"/>
          <p:cNvPicPr preferRelativeResize="0"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6250" y="5948363"/>
            <a:ext cx="1201738" cy="4397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7" name="Shape 13" descr="PPT templates-1-widescreen-FINAL-2.jpg"/>
          <p:cNvPicPr preferRelativeResize="0"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80888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428" r:id="rId1"/>
    <p:sldLayoutId id="2147485429" r:id="rId2"/>
    <p:sldLayoutId id="2147485430" r:id="rId3"/>
    <p:sldLayoutId id="2147485431" r:id="rId4"/>
    <p:sldLayoutId id="2147485432" r:id="rId5"/>
    <p:sldLayoutId id="2147485433" r:id="rId6"/>
    <p:sldLayoutId id="2147485434" r:id="rId7"/>
    <p:sldLayoutId id="2147485435" r:id="rId8"/>
    <p:sldLayoutId id="2147485436" r:id="rId9"/>
    <p:sldLayoutId id="2147485437" r:id="rId10"/>
    <p:sldLayoutId id="2147485438" r:id="rId11"/>
    <p:sldLayoutId id="2147485439" r:id="rId12"/>
    <p:sldLayoutId id="2147485440" r:id="rId13"/>
    <p:sldLayoutId id="2147485441" r:id="rId14"/>
    <p:sldLayoutId id="2147485442" r:id="rId15"/>
    <p:sldLayoutId id="2147485443" r:id="rId16"/>
    <p:sldLayoutId id="2147485444" r:id="rId17"/>
    <p:sldLayoutId id="2147485445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5pPr>
      <a:lvl6pPr marL="43307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6pPr>
      <a:lvl7pPr marL="86614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7pPr>
      <a:lvl8pPr marL="129921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8pPr>
      <a:lvl9pPr marL="1732915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25120" indent="-32512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30" kern="1200">
          <a:solidFill>
            <a:schemeClr val="tx1"/>
          </a:solidFill>
          <a:latin typeface="+mn-lt"/>
          <a:ea typeface="+mn-ea"/>
          <a:cs typeface="+mn-cs"/>
        </a:defRPr>
      </a:lvl1pPr>
      <a:lvl2pPr marL="703580" indent="-27051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55" kern="1200">
          <a:solidFill>
            <a:schemeClr val="tx1"/>
          </a:solidFill>
          <a:latin typeface="+mn-lt"/>
          <a:ea typeface="+mn-ea"/>
          <a:cs typeface="+mn-cs"/>
        </a:defRPr>
      </a:lvl2pPr>
      <a:lvl3pPr marL="1082675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3pPr>
      <a:lvl4pPr marL="1515745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895" kern="1200">
          <a:solidFill>
            <a:schemeClr val="tx1"/>
          </a:solidFill>
          <a:latin typeface="+mn-lt"/>
          <a:ea typeface="+mn-ea"/>
          <a:cs typeface="+mn-cs"/>
        </a:defRPr>
      </a:lvl4pPr>
      <a:lvl5pPr marL="1949450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895" kern="1200">
          <a:solidFill>
            <a:schemeClr val="tx1"/>
          </a:solidFill>
          <a:latin typeface="+mn-lt"/>
          <a:ea typeface="+mn-ea"/>
          <a:cs typeface="+mn-cs"/>
        </a:defRPr>
      </a:lvl5pPr>
      <a:lvl6pPr marL="238252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6pPr>
      <a:lvl7pPr marL="281559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7pPr>
      <a:lvl8pPr marL="324866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8pPr>
      <a:lvl9pPr marL="368173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07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14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29921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291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598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59905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212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519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en-US" dirty="0"/>
              <a:t>Click to edit Master title style</a:t>
            </a:r>
            <a:endParaRPr lang="en-AU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AU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135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2021/11/24</a:t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135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135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5pPr>
      <a:lvl6pPr marL="43307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6pPr>
      <a:lvl7pPr marL="86614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7pPr>
      <a:lvl8pPr marL="129921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8pPr>
      <a:lvl9pPr marL="1732915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25120" indent="-32512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30" kern="1200">
          <a:solidFill>
            <a:schemeClr val="tx1"/>
          </a:solidFill>
          <a:latin typeface="+mn-lt"/>
          <a:ea typeface="+mn-ea"/>
          <a:cs typeface="+mn-cs"/>
        </a:defRPr>
      </a:lvl1pPr>
      <a:lvl2pPr marL="703580" indent="-27051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55" kern="1200">
          <a:solidFill>
            <a:schemeClr val="tx1"/>
          </a:solidFill>
          <a:latin typeface="+mn-lt"/>
          <a:ea typeface="+mn-ea"/>
          <a:cs typeface="+mn-cs"/>
        </a:defRPr>
      </a:lvl2pPr>
      <a:lvl3pPr marL="1082675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3pPr>
      <a:lvl4pPr marL="1515745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895" kern="1200">
          <a:solidFill>
            <a:schemeClr val="tx1"/>
          </a:solidFill>
          <a:latin typeface="+mn-lt"/>
          <a:ea typeface="+mn-ea"/>
          <a:cs typeface="+mn-cs"/>
        </a:defRPr>
      </a:lvl4pPr>
      <a:lvl5pPr marL="1949450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895" kern="1200">
          <a:solidFill>
            <a:schemeClr val="tx1"/>
          </a:solidFill>
          <a:latin typeface="+mn-lt"/>
          <a:ea typeface="+mn-ea"/>
          <a:cs typeface="+mn-cs"/>
        </a:defRPr>
      </a:lvl5pPr>
      <a:lvl6pPr marL="238252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6pPr>
      <a:lvl7pPr marL="281559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7pPr>
      <a:lvl8pPr marL="324866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8pPr>
      <a:lvl9pPr marL="368173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07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14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29921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291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598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59905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212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519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295" r:id="rId1"/>
    <p:sldLayoutId id="2147485296" r:id="rId2"/>
    <p:sldLayoutId id="2147485297" r:id="rId3"/>
    <p:sldLayoutId id="2147485298" r:id="rId4"/>
    <p:sldLayoutId id="2147485299" r:id="rId5"/>
    <p:sldLayoutId id="2147485300" r:id="rId6"/>
    <p:sldLayoutId id="2147485301" r:id="rId7"/>
    <p:sldLayoutId id="2147485302" r:id="rId8"/>
    <p:sldLayoutId id="2147485303" r:id="rId9"/>
    <p:sldLayoutId id="2147485304" r:id="rId10"/>
    <p:sldLayoutId id="2147485305" r:id="rId11"/>
    <p:sldLayoutId id="2147485306" r:id="rId12"/>
    <p:sldLayoutId id="2147485307" r:id="rId13"/>
    <p:sldLayoutId id="2147485308" r:id="rId14"/>
    <p:sldLayoutId id="2147485309" r:id="rId15"/>
    <p:sldLayoutId id="2147485310" r:id="rId16"/>
    <p:sldLayoutId id="2147485311" r:id="rId17"/>
    <p:sldLayoutId id="2147485312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409" r:id="rId1"/>
    <p:sldLayoutId id="2147485410" r:id="rId2"/>
    <p:sldLayoutId id="2147485411" r:id="rId3"/>
    <p:sldLayoutId id="2147485412" r:id="rId4"/>
    <p:sldLayoutId id="2147485413" r:id="rId5"/>
    <p:sldLayoutId id="2147485414" r:id="rId6"/>
    <p:sldLayoutId id="2147485415" r:id="rId7"/>
    <p:sldLayoutId id="2147485416" r:id="rId8"/>
    <p:sldLayoutId id="2147485417" r:id="rId9"/>
    <p:sldLayoutId id="2147485418" r:id="rId10"/>
    <p:sldLayoutId id="2147485419" r:id="rId11"/>
    <p:sldLayoutId id="2147485420" r:id="rId12"/>
    <p:sldLayoutId id="2147485421" r:id="rId13"/>
    <p:sldLayoutId id="2147485422" r:id="rId14"/>
    <p:sldLayoutId id="2147485423" r:id="rId15"/>
    <p:sldLayoutId id="2147485424" r:id="rId16"/>
    <p:sldLayoutId id="2147485425" r:id="rId17"/>
    <p:sldLayoutId id="2147485426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0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20211124_152324.mp4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0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ext Placeholder 23"/>
          <p:cNvSpPr>
            <a:spLocks noGrp="1"/>
          </p:cNvSpPr>
          <p:nvPr>
            <p:ph type="body" idx="1"/>
          </p:nvPr>
        </p:nvSpPr>
        <p:spPr>
          <a:xfrm>
            <a:off x="1625599" y="2472690"/>
            <a:ext cx="7293429" cy="863600"/>
          </a:xfrm>
          <a:noFill/>
          <a:ln>
            <a:noFill/>
          </a:ln>
        </p:spPr>
        <p:txBody>
          <a:bodyPr/>
          <a:lstStyle/>
          <a:p>
            <a:pPr eaLnBrk="1" hangingPunct="1">
              <a:buFont typeface="Arial" panose="020B0604020202020204"/>
              <a:buNone/>
            </a:pPr>
            <a:r>
              <a:rPr lang="zh-CN" altLang="en-AU" sz="4800" dirty="0">
                <a:latin typeface="Arial" panose="020B060402020202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龙净</a:t>
            </a:r>
            <a:r>
              <a:rPr lang="en-US" altLang="zh-CN" sz="4800" dirty="0">
                <a:latin typeface="Arial" panose="020B060402020202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CV</a:t>
            </a:r>
            <a:r>
              <a:rPr lang="zh-CN" altLang="en-US" sz="4800" dirty="0">
                <a:latin typeface="Arial" panose="020B060402020202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项目第十六次汇报</a:t>
            </a:r>
          </a:p>
        </p:txBody>
      </p:sp>
      <p:sp>
        <p:nvSpPr>
          <p:cNvPr id="76803" name="Text Placeholder 18"/>
          <p:cNvSpPr>
            <a:spLocks noGrp="1"/>
          </p:cNvSpPr>
          <p:nvPr>
            <p:ph type="body" idx="11"/>
          </p:nvPr>
        </p:nvSpPr>
        <p:spPr>
          <a:xfrm>
            <a:off x="5833110" y="4430395"/>
            <a:ext cx="3439160" cy="1278890"/>
          </a:xfrm>
          <a:noFill/>
          <a:ln>
            <a:noFill/>
          </a:ln>
        </p:spPr>
        <p:txBody>
          <a:bodyPr/>
          <a:lstStyle/>
          <a:p>
            <a:pPr algn="l" eaLnBrk="1" hangingPunct="1">
              <a:buFont typeface="Arial" panose="020B0604020202020204"/>
              <a:buNone/>
            </a:pPr>
            <a:r>
              <a:rPr lang="zh-CN" altLang="en-AU" sz="2400" dirty="0">
                <a:solidFill>
                  <a:schemeClr val="bg1"/>
                </a:solidFill>
                <a:latin typeface="Arial Narrow" panose="020B060602020203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汇报人：朱占宸</a:t>
            </a:r>
          </a:p>
          <a:p>
            <a:pPr algn="l" eaLnBrk="1" hangingPunct="1">
              <a:buFont typeface="Arial" panose="020B0604020202020204"/>
              <a:buNone/>
            </a:pPr>
            <a:r>
              <a:rPr lang="zh-CN" altLang="en-AU" sz="2400" b="0" dirty="0">
                <a:solidFill>
                  <a:schemeClr val="bg1"/>
                </a:solidFill>
                <a:latin typeface="Arial Narrow" panose="020B060602020203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日期：</a:t>
            </a:r>
            <a:r>
              <a:rPr lang="en-US" altLang="zh-CN" sz="2400" b="0" dirty="0">
                <a:solidFill>
                  <a:schemeClr val="bg1"/>
                </a:solidFill>
                <a:latin typeface="Arial Narrow" panose="020B060602020203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2021.11.24</a:t>
            </a:r>
          </a:p>
        </p:txBody>
      </p:sp>
    </p:spTree>
  </p:cSld>
  <p:clrMapOvr>
    <a:masterClrMapping/>
  </p:clrMapOvr>
  <p:transition spd="slow" advTm="28873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800" b="1" dirty="0">
                <a:sym typeface="+mn-ea"/>
              </a:rPr>
              <a:t>二、</a:t>
            </a:r>
            <a:r>
              <a:rPr lang="zh-CN" altLang="en-US" sz="2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论文阅读</a:t>
            </a:r>
            <a:endParaRPr lang="zh-CN" altLang="en-US" sz="2800" b="1" dirty="0">
              <a:sym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F334BD4-565E-46BC-82E9-8B38BBB59AA9}"/>
              </a:ext>
            </a:extLst>
          </p:cNvPr>
          <p:cNvSpPr txBox="1"/>
          <p:nvPr/>
        </p:nvSpPr>
        <p:spPr>
          <a:xfrm>
            <a:off x="1051072" y="975531"/>
            <a:ext cx="3327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参数量与普通卷积相当</a:t>
            </a:r>
            <a:endParaRPr lang="zh-CN" altLang="en-US" sz="4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AA9C7E-6A33-4669-9C76-B8840BAE2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86" y="2075244"/>
            <a:ext cx="10341935" cy="270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991484"/>
      </p:ext>
    </p:extLst>
  </p:cSld>
  <p:clrMapOvr>
    <a:masterClrMapping/>
  </p:clrMapOvr>
  <p:transition spd="slow" advTm="19334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800" b="1" dirty="0">
                <a:sym typeface="+mn-ea"/>
              </a:rPr>
              <a:t>二、</a:t>
            </a:r>
            <a:r>
              <a:rPr lang="zh-CN" altLang="en-US" sz="2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论文阅读</a:t>
            </a:r>
            <a:endParaRPr lang="zh-CN" altLang="en-US" sz="2800" b="1" dirty="0">
              <a:sym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F334BD4-565E-46BC-82E9-8B38BBB59AA9}"/>
              </a:ext>
            </a:extLst>
          </p:cNvPr>
          <p:cNvSpPr txBox="1"/>
          <p:nvPr/>
        </p:nvSpPr>
        <p:spPr>
          <a:xfrm>
            <a:off x="1051071" y="975531"/>
            <a:ext cx="65122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实验效果（</a:t>
            </a:r>
            <a:r>
              <a:rPr lang="en-US" altLang="zh-CN" sz="2400" dirty="0">
                <a:ea typeface="等线" panose="02010600030101010101" pitchFamily="2" charset="-122"/>
                <a:cs typeface="Arial" panose="020B0604020202020204" pitchFamily="34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mage </a:t>
            </a:r>
            <a:r>
              <a:rPr lang="en-US" altLang="zh-CN" sz="2400" dirty="0">
                <a:cs typeface="Arial" panose="020B0604020202020204" pitchFamily="34" charset="0"/>
              </a:rPr>
              <a:t>classification- ImageNet</a:t>
            </a:r>
            <a:r>
              <a:rPr lang="zh-CN" altLang="en-US" sz="2400" dirty="0">
                <a:latin typeface="NimbusRomNo9L-Regu"/>
              </a:rPr>
              <a:t>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621672A-3C12-4760-A90A-0056E849D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762" y="1615167"/>
            <a:ext cx="8372475" cy="21526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A6AA466-2818-4D02-AA97-4A051267F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699" y="3767817"/>
            <a:ext cx="784860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173035"/>
      </p:ext>
    </p:extLst>
  </p:cSld>
  <p:clrMapOvr>
    <a:masterClrMapping/>
  </p:clrMapOvr>
  <p:transition spd="slow" advTm="19334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800" b="1" dirty="0">
                <a:sym typeface="+mn-ea"/>
              </a:rPr>
              <a:t>二、</a:t>
            </a:r>
            <a:r>
              <a:rPr lang="zh-CN" altLang="en-US" sz="2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论文阅读</a:t>
            </a:r>
            <a:endParaRPr lang="zh-CN" altLang="en-US" sz="2800" b="1" dirty="0">
              <a:sym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F334BD4-565E-46BC-82E9-8B38BBB59AA9}"/>
              </a:ext>
            </a:extLst>
          </p:cNvPr>
          <p:cNvSpPr txBox="1"/>
          <p:nvPr/>
        </p:nvSpPr>
        <p:spPr>
          <a:xfrm>
            <a:off x="1051071" y="975531"/>
            <a:ext cx="82063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实验效果（</a:t>
            </a:r>
            <a:r>
              <a:rPr lang="en-US" altLang="zh-CN" sz="2400" dirty="0">
                <a:cs typeface="Arial" panose="020B0604020202020204" pitchFamily="34" charset="0"/>
              </a:rPr>
              <a:t>Video action classification-Kinetics-400</a:t>
            </a:r>
            <a:r>
              <a:rPr lang="zh-CN" altLang="en-US" sz="2400" dirty="0">
                <a:latin typeface="NimbusRomNo9L-Regu"/>
              </a:rPr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20B180-14EF-4A26-A364-6527CB009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706" y="1437196"/>
            <a:ext cx="71247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11773"/>
      </p:ext>
    </p:extLst>
  </p:cSld>
  <p:clrMapOvr>
    <a:masterClrMapping/>
  </p:clrMapOvr>
  <p:transition spd="slow" advTm="19334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800" b="1" dirty="0">
                <a:sym typeface="+mn-ea"/>
              </a:rPr>
              <a:t>二、</a:t>
            </a:r>
            <a:r>
              <a:rPr lang="zh-CN" altLang="en-US" sz="2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论文阅读</a:t>
            </a:r>
            <a:endParaRPr lang="zh-CN" altLang="en-US" sz="2800" b="1" dirty="0">
              <a:sym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F334BD4-565E-46BC-82E9-8B38BBB59AA9}"/>
              </a:ext>
            </a:extLst>
          </p:cNvPr>
          <p:cNvSpPr txBox="1"/>
          <p:nvPr/>
        </p:nvSpPr>
        <p:spPr>
          <a:xfrm>
            <a:off x="1051071" y="975531"/>
            <a:ext cx="78802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实验效果（</a:t>
            </a:r>
            <a:r>
              <a:rPr lang="en-US" altLang="zh-CN" sz="240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Arial" panose="020B0604020202020204" pitchFamily="34" charset="0"/>
              </a:rPr>
              <a:t>Human Key point Detection - COCO</a:t>
            </a:r>
            <a:r>
              <a:rPr lang="zh-CN" altLang="en-US" sz="2400" dirty="0">
                <a:latin typeface="NimbusRomNo9L-Regu"/>
              </a:rPr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07AD27-8984-4883-93D4-4E06EFFB3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24" y="1437196"/>
            <a:ext cx="7386351" cy="514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025539"/>
      </p:ext>
    </p:extLst>
  </p:cSld>
  <p:clrMapOvr>
    <a:masterClrMapping/>
  </p:clrMapOvr>
  <p:transition spd="slow" advTm="19334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50496" y="2480528"/>
            <a:ext cx="5827236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一、坐标系建立代码实现</a:t>
            </a:r>
            <a:endParaRPr lang="en-US" altLang="zh-CN" sz="40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 sz="40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40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二、论文阅读</a:t>
            </a:r>
            <a:endParaRPr lang="en-US" altLang="zh-CN" sz="40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 sz="40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en-US" altLang="zh-CN" sz="40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 sz="40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141470" y="591820"/>
            <a:ext cx="293116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>
                <a:latin typeface="华文楷体" panose="02010600040101010101" charset="-122"/>
                <a:ea typeface="华文楷体" panose="02010600040101010101" charset="-122"/>
              </a:rPr>
              <a:t>汇报内容</a:t>
            </a:r>
          </a:p>
        </p:txBody>
      </p:sp>
    </p:spTree>
  </p:cSld>
  <p:clrMapOvr>
    <a:masterClrMapping/>
  </p:clrMapOvr>
  <p:transition spd="slow" advTm="19334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800" b="1" dirty="0">
                <a:sym typeface="+mn-ea"/>
              </a:rPr>
              <a:t>一、</a:t>
            </a:r>
            <a:r>
              <a:rPr lang="zh-CN" altLang="en-US" sz="2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坐标系建立代码实现</a:t>
            </a:r>
            <a:endParaRPr lang="zh-CN" altLang="en-US" sz="2800" b="1" dirty="0"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1EF547B-CD03-47B7-9E27-E70F8C3F5956}"/>
              </a:ext>
            </a:extLst>
          </p:cNvPr>
          <p:cNvSpPr txBox="1"/>
          <p:nvPr/>
        </p:nvSpPr>
        <p:spPr>
          <a:xfrm>
            <a:off x="992370" y="2305615"/>
            <a:ext cx="76341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（一） 对</a:t>
            </a:r>
            <a:r>
              <a:rPr lang="en-US" altLang="zh-CN" sz="2800" dirty="0"/>
              <a:t>Truck</a:t>
            </a:r>
            <a:r>
              <a:rPr lang="zh-CN" altLang="en-US" sz="2800" dirty="0"/>
              <a:t>进行跟踪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（二） </a:t>
            </a:r>
            <a:r>
              <a:rPr lang="en-US" altLang="zh-CN" sz="2800" dirty="0"/>
              <a:t>2D</a:t>
            </a:r>
            <a:r>
              <a:rPr lang="zh-CN" altLang="en-US" sz="2800" dirty="0"/>
              <a:t>坐标计算（根据球机姿态计算）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（三） </a:t>
            </a:r>
            <a:r>
              <a:rPr lang="en-US" altLang="zh-CN" sz="2800" dirty="0"/>
              <a:t>3D</a:t>
            </a:r>
            <a:r>
              <a:rPr lang="zh-CN" altLang="en-US" sz="2800" dirty="0"/>
              <a:t>坐标计算 （深度估计</a:t>
            </a:r>
            <a:r>
              <a:rPr lang="en-US" altLang="zh-CN" sz="2800" dirty="0"/>
              <a:t>+</a:t>
            </a:r>
            <a:r>
              <a:rPr lang="zh-CN" altLang="en-US" sz="2800" dirty="0"/>
              <a:t>球机姿态）</a:t>
            </a:r>
          </a:p>
        </p:txBody>
      </p:sp>
    </p:spTree>
  </p:cSld>
  <p:clrMapOvr>
    <a:masterClrMapping/>
  </p:clrMapOvr>
  <p:transition spd="slow" advTm="19334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800" b="1" dirty="0">
                <a:sym typeface="+mn-ea"/>
              </a:rPr>
              <a:t>一、</a:t>
            </a:r>
            <a:r>
              <a:rPr lang="zh-CN" altLang="en-US" sz="2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坐标系建立代码实现</a:t>
            </a:r>
            <a:endParaRPr lang="zh-CN" altLang="en-US" sz="2800" b="1" dirty="0">
              <a:sym typeface="+mn-ea"/>
            </a:endParaRPr>
          </a:p>
        </p:txBody>
      </p:sp>
      <p:pic>
        <p:nvPicPr>
          <p:cNvPr id="6" name="图片 5">
            <a:hlinkClick r:id="rId3" action="ppaction://hlinkfile"/>
            <a:extLst>
              <a:ext uri="{FF2B5EF4-FFF2-40B4-BE49-F238E27FC236}">
                <a16:creationId xmlns:a16="http://schemas.microsoft.com/office/drawing/2014/main" id="{73DED5EE-CAF9-4824-8E73-0AEC2E8FC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349" y="1382232"/>
            <a:ext cx="8581908" cy="447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687016"/>
      </p:ext>
    </p:extLst>
  </p:cSld>
  <p:clrMapOvr>
    <a:masterClrMapping/>
  </p:clrMapOvr>
  <p:transition spd="slow" advTm="19334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800" b="1" dirty="0">
                <a:sym typeface="+mn-ea"/>
              </a:rPr>
              <a:t>二、</a:t>
            </a:r>
            <a:r>
              <a:rPr lang="zh-CN" altLang="en-US" sz="2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论文阅读</a:t>
            </a:r>
            <a:endParaRPr lang="zh-CN" altLang="en-US" sz="2800" b="1" dirty="0">
              <a:sym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F334BD4-565E-46BC-82E9-8B38BBB59AA9}"/>
              </a:ext>
            </a:extLst>
          </p:cNvPr>
          <p:cNvSpPr txBox="1"/>
          <p:nvPr/>
        </p:nvSpPr>
        <p:spPr>
          <a:xfrm>
            <a:off x="3549502" y="821194"/>
            <a:ext cx="50929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Fast Fourier Convolution</a:t>
            </a:r>
          </a:p>
          <a:p>
            <a:pPr algn="ctr"/>
            <a:r>
              <a:rPr lang="en-US" altLang="zh-CN" sz="2400" b="1" dirty="0">
                <a:cs typeface="Arial" panose="020B0604020202020204" pitchFamily="34" charset="0"/>
              </a:rPr>
              <a:t>(</a:t>
            </a:r>
            <a:r>
              <a:rPr lang="en-US" altLang="zh-CN" sz="2400" b="0" i="0" dirty="0" err="1">
                <a:solidFill>
                  <a:srgbClr val="121212"/>
                </a:solidFill>
                <a:effectLst/>
                <a:cs typeface="Arial" panose="020B0604020202020204" pitchFamily="34" charset="0"/>
              </a:rPr>
              <a:t>NeurIPS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cs typeface="Arial" panose="020B0604020202020204" pitchFamily="34" charset="0"/>
              </a:rPr>
              <a:t> 2020</a:t>
            </a:r>
            <a:r>
              <a:rPr lang="en-US" altLang="zh-CN" sz="2400" b="1" dirty="0">
                <a:cs typeface="Arial" panose="020B0604020202020204" pitchFamily="34" charset="0"/>
              </a:rPr>
              <a:t>)</a:t>
            </a:r>
            <a:endParaRPr lang="zh-CN" altLang="en-US" sz="3600" dirty="0"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B984CD2-2E57-48ED-91F6-26490931744B}"/>
              </a:ext>
            </a:extLst>
          </p:cNvPr>
          <p:cNvSpPr txBox="1"/>
          <p:nvPr/>
        </p:nvSpPr>
        <p:spPr>
          <a:xfrm>
            <a:off x="1346794" y="2268280"/>
            <a:ext cx="9172353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Contribution:  </a:t>
            </a:r>
            <a:r>
              <a:rPr lang="en-US" altLang="zh-CN" sz="3600" dirty="0"/>
              <a:t> </a:t>
            </a:r>
            <a:r>
              <a:rPr lang="en-US" altLang="zh-CN" sz="2800" dirty="0"/>
              <a:t>(1)</a:t>
            </a:r>
            <a:r>
              <a:rPr lang="zh-CN" altLang="en-US" sz="2800" dirty="0"/>
              <a:t>增强感受野</a:t>
            </a:r>
            <a:endParaRPr lang="en-US" altLang="zh-CN" sz="2800" dirty="0"/>
          </a:p>
          <a:p>
            <a:r>
              <a:rPr lang="en-US" altLang="zh-CN" sz="2800" dirty="0"/>
              <a:t>                                 Deformable convolution</a:t>
            </a:r>
          </a:p>
          <a:p>
            <a:r>
              <a:rPr lang="en-US" altLang="zh-CN" sz="2800" dirty="0"/>
              <a:t>                                 Non-local neural networks</a:t>
            </a:r>
          </a:p>
          <a:p>
            <a:r>
              <a:rPr lang="en-US" altLang="zh-CN" sz="2800" dirty="0"/>
              <a:t>                        (2)</a:t>
            </a:r>
            <a:r>
              <a:rPr lang="zh-CN" altLang="en-US" sz="2800" dirty="0"/>
              <a:t>多尺度信息融合</a:t>
            </a:r>
            <a:r>
              <a:rPr lang="en-US" altLang="zh-CN" sz="2800" dirty="0"/>
              <a:t> </a:t>
            </a:r>
          </a:p>
          <a:p>
            <a:r>
              <a:rPr lang="en-US" altLang="zh-CN" sz="2800" dirty="0"/>
              <a:t>                                 FPN</a:t>
            </a:r>
          </a:p>
          <a:p>
            <a:r>
              <a:rPr lang="en-US" altLang="zh-CN" sz="2800" dirty="0"/>
              <a:t>                                 HR-NET</a:t>
            </a:r>
          </a:p>
          <a:p>
            <a:r>
              <a:rPr lang="en-US" altLang="zh-CN" sz="2800" dirty="0"/>
              <a:t>                        (3)</a:t>
            </a:r>
            <a:r>
              <a:rPr lang="zh-CN" altLang="en-US" sz="2800" dirty="0"/>
              <a:t>即插即用（可直接代替</a:t>
            </a:r>
            <a:r>
              <a:rPr lang="en-US" altLang="zh-CN" sz="2800" dirty="0"/>
              <a:t>CNN</a:t>
            </a:r>
            <a:r>
              <a:rPr lang="zh-CN" altLang="en-US" sz="2800" dirty="0"/>
              <a:t>卷积）</a:t>
            </a:r>
            <a:endParaRPr lang="en-US" altLang="zh-CN" sz="2800" dirty="0"/>
          </a:p>
          <a:p>
            <a:r>
              <a:rPr lang="en-US" altLang="zh-CN" sz="2800" dirty="0"/>
              <a:t>                        (4)</a:t>
            </a:r>
            <a:r>
              <a:rPr lang="zh-CN" altLang="en-US" sz="2800" dirty="0"/>
              <a:t>多种任务表现良好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16C746B-C79A-43D3-93C1-CC6B195BE713}"/>
              </a:ext>
            </a:extLst>
          </p:cNvPr>
          <p:cNvSpPr/>
          <p:nvPr/>
        </p:nvSpPr>
        <p:spPr>
          <a:xfrm>
            <a:off x="4295557" y="2978174"/>
            <a:ext cx="191386" cy="2055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BDDD2BB-7B24-4D0E-975C-4A26EA5399F6}"/>
              </a:ext>
            </a:extLst>
          </p:cNvPr>
          <p:cNvSpPr/>
          <p:nvPr/>
        </p:nvSpPr>
        <p:spPr>
          <a:xfrm>
            <a:off x="4295557" y="3426508"/>
            <a:ext cx="191386" cy="2055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FBBC5CDA-3C07-4CEE-9548-7F8A0A4FE680}"/>
              </a:ext>
            </a:extLst>
          </p:cNvPr>
          <p:cNvSpPr/>
          <p:nvPr/>
        </p:nvSpPr>
        <p:spPr>
          <a:xfrm>
            <a:off x="4295557" y="4246993"/>
            <a:ext cx="191386" cy="2055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EAB1B73-0743-480E-869E-6CF37C88E7D3}"/>
              </a:ext>
            </a:extLst>
          </p:cNvPr>
          <p:cNvSpPr/>
          <p:nvPr/>
        </p:nvSpPr>
        <p:spPr>
          <a:xfrm>
            <a:off x="4295557" y="4676178"/>
            <a:ext cx="191386" cy="2055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Tm="19334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800" b="1" dirty="0">
                <a:sym typeface="+mn-ea"/>
              </a:rPr>
              <a:t>二、</a:t>
            </a:r>
            <a:r>
              <a:rPr lang="zh-CN" altLang="en-US" sz="2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论文阅读</a:t>
            </a:r>
            <a:endParaRPr lang="zh-CN" altLang="en-US" sz="2800" b="1" dirty="0"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74AC3B-413D-41E2-8FC8-6363D2F4E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940" y="848463"/>
            <a:ext cx="5972175" cy="4343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45CBAF-9880-4305-AB90-D661BBC32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299" y="5140960"/>
            <a:ext cx="6629400" cy="134302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B1B5A57-7C28-4D60-AB86-DFB7BB5639D7}"/>
              </a:ext>
            </a:extLst>
          </p:cNvPr>
          <p:cNvSpPr txBox="1"/>
          <p:nvPr/>
        </p:nvSpPr>
        <p:spPr>
          <a:xfrm>
            <a:off x="1414768" y="186424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模型结构</a:t>
            </a:r>
          </a:p>
        </p:txBody>
      </p:sp>
    </p:spTree>
    <p:extLst>
      <p:ext uri="{BB962C8B-B14F-4D97-AF65-F5344CB8AC3E}">
        <p14:creationId xmlns:p14="http://schemas.microsoft.com/office/powerpoint/2010/main" val="2289230154"/>
      </p:ext>
    </p:extLst>
  </p:cSld>
  <p:clrMapOvr>
    <a:masterClrMapping/>
  </p:clrMapOvr>
  <p:transition spd="slow" advTm="19334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800" b="1" dirty="0">
                <a:sym typeface="+mn-ea"/>
              </a:rPr>
              <a:t>二、</a:t>
            </a:r>
            <a:r>
              <a:rPr lang="zh-CN" altLang="en-US" sz="2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论文阅读</a:t>
            </a:r>
            <a:endParaRPr lang="zh-CN" altLang="en-US" sz="2800" b="1" dirty="0">
              <a:sym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F334BD4-565E-46BC-82E9-8B38BBB59AA9}"/>
              </a:ext>
            </a:extLst>
          </p:cNvPr>
          <p:cNvSpPr txBox="1"/>
          <p:nvPr/>
        </p:nvSpPr>
        <p:spPr>
          <a:xfrm>
            <a:off x="1051072" y="975531"/>
            <a:ext cx="3327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Spectral Transformer</a:t>
            </a:r>
            <a:endParaRPr lang="zh-CN" altLang="en-US" sz="4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863F70-82BA-4767-9DD4-7E167E348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649" y="1437196"/>
            <a:ext cx="586740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82518"/>
      </p:ext>
    </p:extLst>
  </p:cSld>
  <p:clrMapOvr>
    <a:masterClrMapping/>
  </p:clrMapOvr>
  <p:transition spd="slow" advTm="19334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800" b="1" dirty="0">
                <a:sym typeface="+mn-ea"/>
              </a:rPr>
              <a:t>二、</a:t>
            </a:r>
            <a:r>
              <a:rPr lang="zh-CN" altLang="en-US" sz="2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论文阅读</a:t>
            </a:r>
            <a:endParaRPr lang="zh-CN" altLang="en-US" sz="2800" b="1" dirty="0">
              <a:sym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F334BD4-565E-46BC-82E9-8B38BBB59AA9}"/>
              </a:ext>
            </a:extLst>
          </p:cNvPr>
          <p:cNvSpPr txBox="1"/>
          <p:nvPr/>
        </p:nvSpPr>
        <p:spPr>
          <a:xfrm>
            <a:off x="1051072" y="975531"/>
            <a:ext cx="3327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Fourier Unit</a:t>
            </a:r>
            <a:endParaRPr lang="zh-CN" altLang="en-US" sz="4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44944D-2DF5-412A-9A3C-8F649C12B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28" y="2134604"/>
            <a:ext cx="11128744" cy="305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882572"/>
      </p:ext>
    </p:extLst>
  </p:cSld>
  <p:clrMapOvr>
    <a:masterClrMapping/>
  </p:clrMapOvr>
  <p:transition spd="slow" advTm="19334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800" b="1" dirty="0">
                <a:sym typeface="+mn-ea"/>
              </a:rPr>
              <a:t>二、</a:t>
            </a:r>
            <a:r>
              <a:rPr lang="zh-CN" altLang="en-US" sz="2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论文阅读</a:t>
            </a:r>
            <a:endParaRPr lang="zh-CN" altLang="en-US" sz="2800" b="1" dirty="0">
              <a:sym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F334BD4-565E-46BC-82E9-8B38BBB59AA9}"/>
              </a:ext>
            </a:extLst>
          </p:cNvPr>
          <p:cNvSpPr txBox="1"/>
          <p:nvPr/>
        </p:nvSpPr>
        <p:spPr>
          <a:xfrm>
            <a:off x="1051072" y="975531"/>
            <a:ext cx="3327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Local Fourier Unit </a:t>
            </a:r>
            <a:endParaRPr lang="zh-CN" altLang="en-US" sz="4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676DFE-3C0F-4AED-B2E9-4B138C3F6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2431755"/>
            <a:ext cx="10782300" cy="18669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EF2E0D1-EA5F-4BAD-A4A3-765064573066}"/>
              </a:ext>
            </a:extLst>
          </p:cNvPr>
          <p:cNvSpPr txBox="1"/>
          <p:nvPr/>
        </p:nvSpPr>
        <p:spPr>
          <a:xfrm>
            <a:off x="3980121" y="4687471"/>
            <a:ext cx="61314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i="0" dirty="0">
                <a:solidFill>
                  <a:srgbClr val="121212"/>
                </a:solidFill>
                <a:effectLst/>
                <a:latin typeface="-apple-system"/>
              </a:rPr>
              <a:t>四分之一空间内的特征关联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26321982"/>
      </p:ext>
    </p:extLst>
  </p:cSld>
  <p:clrMapOvr>
    <a:masterClrMapping/>
  </p:clrMapOvr>
  <p:transition spd="slow" advTm="19334"/>
</p:sld>
</file>

<file path=ppt/theme/_rels/them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theme/_rels/them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theme/_rels/them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theme/_rels/them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theme/_rels/them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theme/theme1.xml><?xml version="1.0" encoding="utf-8"?>
<a:theme xmlns:a="http://schemas.openxmlformats.org/drawingml/2006/main" name="Cover Pag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2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onash white BG - Calibri Light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Monash white BG - Calibr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Beam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5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91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</TotalTime>
  <Words>222</Words>
  <Application>Microsoft Office PowerPoint</Application>
  <PresentationFormat>宽屏</PresentationFormat>
  <Paragraphs>56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10</vt:i4>
      </vt:variant>
      <vt:variant>
        <vt:lpstr>幻灯片标题</vt:lpstr>
      </vt:variant>
      <vt:variant>
        <vt:i4>13</vt:i4>
      </vt:variant>
    </vt:vector>
  </HeadingPairs>
  <TitlesOfParts>
    <vt:vector size="36" baseType="lpstr">
      <vt:lpstr>Tw Cen MT</vt:lpstr>
      <vt:lpstr>NimbusRomNo9L-Regu</vt:lpstr>
      <vt:lpstr>Arial Narrow</vt:lpstr>
      <vt:lpstr>华文楷体</vt:lpstr>
      <vt:lpstr>等线</vt:lpstr>
      <vt:lpstr>-apple-system</vt:lpstr>
      <vt:lpstr>Courier New</vt:lpstr>
      <vt:lpstr>Wingdings 2</vt:lpstr>
      <vt:lpstr>Calibri Light</vt:lpstr>
      <vt:lpstr>Wingdings</vt:lpstr>
      <vt:lpstr>Calibri</vt:lpstr>
      <vt:lpstr>Arial</vt:lpstr>
      <vt:lpstr>Century Gothic</vt:lpstr>
      <vt:lpstr>Cover Page</vt:lpstr>
      <vt:lpstr>Custom Design</vt:lpstr>
      <vt:lpstr>2_Monash white BG - Arial Narrow</vt:lpstr>
      <vt:lpstr>1_Monash white BG - Arial Narrow</vt:lpstr>
      <vt:lpstr>Monash white BG - Calibri Light</vt:lpstr>
      <vt:lpstr>Monash white BG - Calibri</vt:lpstr>
      <vt:lpstr>1_Beamer</vt:lpstr>
      <vt:lpstr>85_Monash white BG - Arial Narrow</vt:lpstr>
      <vt:lpstr>91_Monash white BG - Arial Narrow</vt:lpstr>
      <vt:lpstr>92_Monash white BG - Arial Narrow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Dinh Phung</dc:creator>
  <cp:lastModifiedBy>zhu zhanchen</cp:lastModifiedBy>
  <cp:revision>391</cp:revision>
  <dcterms:created xsi:type="dcterms:W3CDTF">2021-07-31T09:12:00Z</dcterms:created>
  <dcterms:modified xsi:type="dcterms:W3CDTF">2021-11-24T09:19:53Z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F7C1103B60E743EFACD422F5959762BB</vt:lpwstr>
  </property>
  <property fmtid="{D5CDD505-2E9C-101B-9397-08002B2CF9AE}" pid="3" name="KSOProductBuildVer">
    <vt:lpwstr>2052-11.1.0.10938</vt:lpwstr>
  </property>
</Properties>
</file>